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2" r:id="rId2"/>
    <p:sldId id="283" r:id="rId3"/>
    <p:sldId id="258" r:id="rId4"/>
    <p:sldId id="261" r:id="rId5"/>
    <p:sldId id="265" r:id="rId6"/>
    <p:sldId id="285" r:id="rId7"/>
    <p:sldId id="287" r:id="rId8"/>
    <p:sldId id="286" r:id="rId9"/>
    <p:sldId id="288" r:id="rId10"/>
    <p:sldId id="289" r:id="rId11"/>
    <p:sldId id="291" r:id="rId12"/>
    <p:sldId id="293" r:id="rId13"/>
    <p:sldId id="294" r:id="rId14"/>
    <p:sldId id="292" r:id="rId15"/>
    <p:sldId id="269" r:id="rId16"/>
    <p:sldId id="266" r:id="rId17"/>
    <p:sldId id="284" r:id="rId18"/>
    <p:sldId id="267" r:id="rId19"/>
    <p:sldId id="290" r:id="rId20"/>
    <p:sldId id="272" r:id="rId21"/>
    <p:sldId id="271" r:id="rId22"/>
    <p:sldId id="273" r:id="rId23"/>
    <p:sldId id="274" r:id="rId24"/>
    <p:sldId id="275" r:id="rId25"/>
    <p:sldId id="276" r:id="rId26"/>
    <p:sldId id="280" r:id="rId27"/>
    <p:sldId id="281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00"/>
    <a:srgbClr val="030142"/>
    <a:srgbClr val="F1F2EC"/>
    <a:srgbClr val="E6E6E6"/>
    <a:srgbClr val="E59F01"/>
    <a:srgbClr val="20356E"/>
    <a:srgbClr val="020121"/>
    <a:srgbClr val="020129"/>
    <a:srgbClr val="080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030142"/>
                </a:solidFill>
                <a:latin typeface="Century Gothic" panose="020B0502020202020204" pitchFamily="34" charset="0"/>
              </a:rPr>
              <a:t>Pessoas</a:t>
            </a:r>
            <a:r>
              <a:rPr lang="en-US" dirty="0">
                <a:solidFill>
                  <a:srgbClr val="030142"/>
                </a:solidFill>
                <a:latin typeface="Century Gothic" panose="020B0502020202020204" pitchFamily="34" charset="0"/>
              </a:rPr>
              <a:t> que </a:t>
            </a:r>
            <a:r>
              <a:rPr lang="en-US" dirty="0" err="1">
                <a:solidFill>
                  <a:srgbClr val="030142"/>
                </a:solidFill>
                <a:latin typeface="Century Gothic" panose="020B0502020202020204" pitchFamily="34" charset="0"/>
              </a:rPr>
              <a:t>possuem</a:t>
            </a:r>
            <a:r>
              <a:rPr lang="en-US" dirty="0">
                <a:solidFill>
                  <a:srgbClr val="030142"/>
                </a:solidFill>
                <a:latin typeface="Century Gothic" panose="020B0502020202020204" pitchFamily="34" charset="0"/>
              </a:rPr>
              <a:t> smartphone</a:t>
            </a:r>
          </a:p>
        </c:rich>
      </c:tx>
      <c:layout>
        <c:manualLayout>
          <c:xMode val="edge"/>
          <c:yMode val="edge"/>
          <c:x val="0.22357152742718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Pessoas que possuem smartphone</c:v>
                </c:pt>
              </c:strCache>
            </c:strRef>
          </c:tx>
          <c:dPt>
            <c:idx val="0"/>
            <c:bubble3D val="0"/>
            <c:spPr>
              <a:solidFill>
                <a:srgbClr val="03014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C2-4A18-ABE7-F1A1488740E4}"/>
              </c:ext>
            </c:extLst>
          </c:dPt>
          <c:dPt>
            <c:idx val="1"/>
            <c:bubble3D val="0"/>
            <c:explosion val="15"/>
            <c:spPr>
              <a:solidFill>
                <a:srgbClr val="E59F0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BC2-4A18-ABE7-F1A1488740E4}"/>
              </c:ext>
            </c:extLst>
          </c:dPt>
          <c:dLbls>
            <c:dLbl>
              <c:idx val="0"/>
              <c:layout>
                <c:manualLayout>
                  <c:x val="-7.4267123835068507E-3"/>
                  <c:y val="-3.7908603253035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20E8651-BFA4-49AB-AB3E-737901B86299}" type="CATEGORYNAME">
                      <a:rPr lang="en-US" sz="2000">
                        <a:solidFill>
                          <a:srgbClr val="030142"/>
                        </a:solidFill>
                        <a:latin typeface="Century Gothic" panose="020B0502020202020204" pitchFamily="34" charset="0"/>
                      </a:rPr>
                      <a:pPr>
                        <a:defRPr/>
                      </a:pPr>
                      <a:t>[NOME DA CATEGORIA]</a:t>
                    </a:fld>
                    <a:endParaRPr lang="pt-B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09118872231307"/>
                      <c:h val="0.1146168111820230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C2-4A18-ABE7-F1A1488740E4}"/>
                </c:ext>
              </c:extLst>
            </c:dLbl>
            <c:dLbl>
              <c:idx val="1"/>
              <c:layout>
                <c:manualLayout>
                  <c:x val="-2.4755610481605735E-2"/>
                  <c:y val="6.82354858554643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6EB9CB0-D490-40F2-BCE1-F67D63F544C7}" type="CATEGORYNAME">
                      <a:rPr lang="en-US" sz="2000">
                        <a:solidFill>
                          <a:srgbClr val="E59F01"/>
                        </a:solidFill>
                        <a:latin typeface="Century Gothic" panose="020B0502020202020204" pitchFamily="34" charset="0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[NOME DA CATEGORIA]</a:t>
                    </a:fld>
                    <a:endParaRPr lang="pt-B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80864617465832"/>
                      <c:h val="0.1989064412686785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BC2-4A18-ABE7-F1A1488740E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Possuem</c:v>
                </c:pt>
                <c:pt idx="1">
                  <c:v>Não possuem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C2-4A18-ABE7-F1A1488740E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030142"/>
                </a:solidFill>
                <a:latin typeface="Century Gothic" panose="020B0502020202020204" pitchFamily="34" charset="0"/>
              </a:rPr>
              <a:t>Pessoas</a:t>
            </a:r>
            <a:r>
              <a:rPr lang="en-US" dirty="0">
                <a:solidFill>
                  <a:srgbClr val="030142"/>
                </a:solidFill>
                <a:latin typeface="Century Gothic" panose="020B0502020202020204" pitchFamily="34" charset="0"/>
              </a:rPr>
              <a:t> que </a:t>
            </a:r>
            <a:r>
              <a:rPr lang="en-US" dirty="0" err="1">
                <a:solidFill>
                  <a:srgbClr val="030142"/>
                </a:solidFill>
                <a:latin typeface="Century Gothic" panose="020B0502020202020204" pitchFamily="34" charset="0"/>
              </a:rPr>
              <a:t>possuem</a:t>
            </a:r>
            <a:r>
              <a:rPr lang="en-US" dirty="0">
                <a:solidFill>
                  <a:srgbClr val="030142"/>
                </a:solidFill>
                <a:latin typeface="Century Gothic" panose="020B0502020202020204" pitchFamily="34" charset="0"/>
              </a:rPr>
              <a:t> smartphone</a:t>
            </a:r>
          </a:p>
        </c:rich>
      </c:tx>
      <c:layout>
        <c:manualLayout>
          <c:xMode val="edge"/>
          <c:yMode val="edge"/>
          <c:x val="0.223571527427180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Pessoas que possuem smartphone</c:v>
                </c:pt>
              </c:strCache>
            </c:strRef>
          </c:tx>
          <c:dPt>
            <c:idx val="0"/>
            <c:bubble3D val="0"/>
            <c:spPr>
              <a:solidFill>
                <a:srgbClr val="03014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2D0-42F5-976C-B766B30EEE5F}"/>
              </c:ext>
            </c:extLst>
          </c:dPt>
          <c:dPt>
            <c:idx val="1"/>
            <c:bubble3D val="0"/>
            <c:explosion val="15"/>
            <c:spPr>
              <a:solidFill>
                <a:srgbClr val="E59F0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2D0-42F5-976C-B766B30EEE5F}"/>
              </c:ext>
            </c:extLst>
          </c:dPt>
          <c:dLbls>
            <c:dLbl>
              <c:idx val="0"/>
              <c:layout>
                <c:manualLayout>
                  <c:x val="-7.4267123835068507E-3"/>
                  <c:y val="-3.7908603253035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20E8651-BFA4-49AB-AB3E-737901B86299}" type="CATEGORYNAME">
                      <a:rPr lang="en-US" sz="2000">
                        <a:solidFill>
                          <a:srgbClr val="030142"/>
                        </a:solidFill>
                        <a:latin typeface="Century Gothic" panose="020B0502020202020204" pitchFamily="34" charset="0"/>
                      </a:rPr>
                      <a:pPr>
                        <a:defRPr/>
                      </a:pPr>
                      <a:t>[NOME DA CATEGORIA]</a:t>
                    </a:fld>
                    <a:endParaRPr lang="pt-B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09118872231307"/>
                      <c:h val="0.1146168111820230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2D0-42F5-976C-B766B30EEE5F}"/>
                </c:ext>
              </c:extLst>
            </c:dLbl>
            <c:dLbl>
              <c:idx val="1"/>
              <c:layout>
                <c:manualLayout>
                  <c:x val="-2.4755610481605735E-2"/>
                  <c:y val="6.82354858554643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6EB9CB0-D490-40F2-BCE1-F67D63F544C7}" type="CATEGORYNAME">
                      <a:rPr lang="en-US" sz="2000">
                        <a:solidFill>
                          <a:srgbClr val="E59F01"/>
                        </a:solidFill>
                        <a:latin typeface="Century Gothic" panose="020B0502020202020204" pitchFamily="34" charset="0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[NOME DA CATEGORIA]</a:t>
                    </a:fld>
                    <a:endParaRPr lang="pt-B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80864617465832"/>
                      <c:h val="0.1989064412686785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2D0-42F5-976C-B766B30EEE5F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Possuem</c:v>
                </c:pt>
                <c:pt idx="1">
                  <c:v>Não possuem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D0-42F5-976C-B766B30EEE5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9AE11-9A4B-49BA-BB16-71C356A06318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F25DA-F018-4358-9263-3ED201DE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F25DA-F018-4358-9263-3ED201DE80B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83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CE24-6D09-4846-9249-EBF2A6E5B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21A750-9CD3-4C7A-BDCC-8B0CBDDB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117A26-7415-43FF-89D2-C45C38A7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BA6963-5CA0-456C-A019-C77BB8B3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D90EC7-ADF6-4A2C-865C-744082A8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67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20E21-49B6-412B-8077-1C8B0803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FC8C79-9AC5-4FA2-B7A2-289A327EB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24BA15-FA4C-4284-8213-09BACC31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B1A4B7-4FF1-4D8C-845D-36E8F417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807A95-511D-4EC7-A199-71539C99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30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68BEBB-B1F5-4EB4-91D8-45EC9F31F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CD83B3-B57E-4F97-A99A-39B93E39B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FFE00B-6024-4BD8-A801-C1B9FAB0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871C45-72BC-4D8A-BC21-414D75A1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0056A8-F6B3-429F-A413-C3AF7097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7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02D4-6A12-43CB-BC5B-1C26A3D9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0E31E-448B-4104-BBA7-6D4B9E9C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23FEFF-35B2-4547-A7F4-487D4643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F9838-6ABA-42A0-9FC9-70D02C0A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27B9C8-10D3-405C-A1FF-90E1D4FD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02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D66F4-368E-4BA5-953B-DA539BFA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81AEAF-91A2-4D30-90D9-29F6FDA7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CC4D41-E101-4565-BBE1-7870D1C3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E26507-DC40-4BB9-BF59-3CE78E4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B74A2-0371-4CF4-ADDD-817D9619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86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766FD-EDF4-41D2-9B4B-8D66946A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E5BF8-D2F0-48C4-9101-0B1D69BD9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941C7-D987-4AC1-B39F-5CC4629E9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72091E-1327-474A-B8B9-611EBABB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9A6B77-E85E-4E90-90E6-D0C19750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DF4452-0522-40A5-B027-B206D301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5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306A0-3371-453B-9F9E-81800F75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1ECFC1-3829-4116-9F60-8D9A89A59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5C1C16-BF8E-4EAC-A8C0-2A9B6F7A8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86449F-066E-4BFC-8B78-E4F9EC26E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72E6A9-7F82-4120-962A-D1D77F35F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033B02F-5B78-4E1E-9AE3-0D7E2D32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D8D978-5D4C-4466-A035-918A7B6D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E1D07C-5596-48FA-B2F5-4F6BAF25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71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813C8-0D15-47CD-84BD-A1FFB7E4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DDAB39-EA1C-41DA-BB37-F7690168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B440E5-2449-40A5-A6B1-56C2A581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73B4A6F-5185-428C-99D5-87BBDF89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49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22021F-3065-4410-AB1A-3B9A9880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D4BED1-E2E9-4D3B-BA0D-383D74C0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558549-3BDC-4E52-8D64-153C3A95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10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58558-0700-4D90-8851-0D277072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774CE-5DFD-4E72-8DDA-51AC9235F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3D2840-1BB7-4241-9B80-ED3456518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40F8D2-CC89-48FD-A58F-D9D05EF5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634B51-51E9-4AFD-A26F-1D9BE79C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9F1D3E-2D46-4606-AA44-335553D9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36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C21C1-0296-43C6-8FDD-F5575B8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D00B99-E40A-4D3B-8E93-66D479ED3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83E6B4-2EB0-4DDA-9DDB-6CAFE83D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86A87A-1757-4363-AAB5-35115A2C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BEDC6A-118C-41CA-880B-7CBFD30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1F6094-0E36-4C4F-B697-5F49723D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6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F76669-0C68-436B-A9B5-6A268AB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F0A681-9A37-440A-A3D6-7883E361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A1238-E1DA-433A-A039-33C6E20EC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8C1B-2213-4D2E-A483-4294CE29C163}" type="datetimeFigureOut">
              <a:rPr lang="pt-BR" smtClean="0"/>
              <a:t>21/07/2019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B7C71-7525-4B78-91DD-4FB13B6E5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56FF07-ADDF-42D0-92BA-E8E51DC51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91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B47B1-EEFB-4745-866A-73049104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89ADEB-EC28-45E7-B064-905B43E5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F038AAF-18DD-4109-B0F5-E16855DE6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AFDF3A-17C6-44E4-997A-430320C4D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6CBD60C-9DB7-4C09-9346-5288C5F39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C8992CE-8437-4417-8FD8-4C4746702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14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25951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DFB9CCC-B852-4B7A-8D10-3C11473D09E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EAFA854-2B66-4AA9-A469-3896334B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5446BFC-7C05-4D38-AC6A-CE07E91BA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0"/>
            <a:ext cx="12192000" cy="685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D33C28-9C83-41D7-97D0-E9E21EEBB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0"/>
            <a:ext cx="12192000" cy="6858000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9275AAE-3000-4736-ACF6-46F933EC90A7}"/>
              </a:ext>
            </a:extLst>
          </p:cNvPr>
          <p:cNvSpPr txBox="1"/>
          <p:nvPr/>
        </p:nvSpPr>
        <p:spPr>
          <a:xfrm>
            <a:off x="0" y="-159660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CONCEITO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31B827-0975-4C04-B55D-1439A70071A7}"/>
              </a:ext>
            </a:extLst>
          </p:cNvPr>
          <p:cNvSpPr txBox="1"/>
          <p:nvPr/>
        </p:nvSpPr>
        <p:spPr>
          <a:xfrm>
            <a:off x="188268" y="2055859"/>
            <a:ext cx="3657599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b="1" dirty="0">
                <a:solidFill>
                  <a:srgbClr val="F1F2EC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Sistema de</a:t>
            </a:r>
          </a:p>
          <a:p>
            <a:r>
              <a:rPr lang="pt-BR" sz="3600" b="1" dirty="0">
                <a:solidFill>
                  <a:srgbClr val="F1F2EC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Gestão escolar</a:t>
            </a:r>
          </a:p>
          <a:p>
            <a:r>
              <a:rPr lang="pt-BR" sz="3600" b="1" dirty="0">
                <a:solidFill>
                  <a:srgbClr val="F065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 ênfase na</a:t>
            </a:r>
          </a:p>
          <a:p>
            <a:r>
              <a:rPr lang="pt-BR" sz="4800" b="1" dirty="0">
                <a:solidFill>
                  <a:srgbClr val="F065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Divulgação</a:t>
            </a:r>
          </a:p>
          <a:p>
            <a:r>
              <a:rPr lang="pt-BR" sz="4600" b="1" dirty="0">
                <a:solidFill>
                  <a:srgbClr val="F065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Institucional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AD38EA1C-4037-4A35-AD2E-4F2D38C3BC8C}"/>
              </a:ext>
            </a:extLst>
          </p:cNvPr>
          <p:cNvCxnSpPr>
            <a:cxnSpLocks/>
          </p:cNvCxnSpPr>
          <p:nvPr/>
        </p:nvCxnSpPr>
        <p:spPr>
          <a:xfrm>
            <a:off x="8519886" y="2936248"/>
            <a:ext cx="1364342" cy="1278556"/>
          </a:xfrm>
          <a:prstGeom prst="bentConnector3">
            <a:avLst>
              <a:gd name="adj1" fmla="val 62495"/>
            </a:avLst>
          </a:prstGeom>
          <a:ln w="57150" cap="rnd">
            <a:solidFill>
              <a:srgbClr val="03014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7B1B9D5F-283D-40CD-ADDB-82A60268B9B4}"/>
              </a:ext>
            </a:extLst>
          </p:cNvPr>
          <p:cNvCxnSpPr>
            <a:cxnSpLocks/>
          </p:cNvCxnSpPr>
          <p:nvPr/>
        </p:nvCxnSpPr>
        <p:spPr>
          <a:xfrm flipV="1">
            <a:off x="8331198" y="543797"/>
            <a:ext cx="1680707" cy="1606648"/>
          </a:xfrm>
          <a:prstGeom prst="bentConnector3">
            <a:avLst>
              <a:gd name="adj1" fmla="val 41701"/>
            </a:avLst>
          </a:prstGeom>
          <a:ln w="57150" cap="rnd">
            <a:solidFill>
              <a:srgbClr val="F1F2E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C221B6A6-0199-4EBB-A33B-F54D145DF93B}"/>
              </a:ext>
            </a:extLst>
          </p:cNvPr>
          <p:cNvCxnSpPr>
            <a:cxnSpLocks/>
          </p:cNvCxnSpPr>
          <p:nvPr/>
        </p:nvCxnSpPr>
        <p:spPr>
          <a:xfrm>
            <a:off x="8911771" y="5172185"/>
            <a:ext cx="1262746" cy="1103866"/>
          </a:xfrm>
          <a:prstGeom prst="bentConnector3">
            <a:avLst>
              <a:gd name="adj1" fmla="val 65441"/>
            </a:avLst>
          </a:prstGeom>
          <a:ln w="57150" cap="rnd">
            <a:solidFill>
              <a:srgbClr val="F065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D055913-0167-4E97-9C81-585B8249E3F3}"/>
              </a:ext>
            </a:extLst>
          </p:cNvPr>
          <p:cNvSpPr txBox="1"/>
          <p:nvPr/>
        </p:nvSpPr>
        <p:spPr>
          <a:xfrm>
            <a:off x="9042401" y="488019"/>
            <a:ext cx="304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A74129E-E0D5-4086-8935-4322DA48F3FF}"/>
              </a:ext>
            </a:extLst>
          </p:cNvPr>
          <p:cNvSpPr txBox="1"/>
          <p:nvPr/>
        </p:nvSpPr>
        <p:spPr>
          <a:xfrm>
            <a:off x="9343507" y="3667720"/>
            <a:ext cx="2968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Organização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0CCA1815-2454-4089-B966-8FF38707F85B}"/>
              </a:ext>
            </a:extLst>
          </p:cNvPr>
          <p:cNvSpPr txBox="1"/>
          <p:nvPr/>
        </p:nvSpPr>
        <p:spPr>
          <a:xfrm>
            <a:off x="9708700" y="5729428"/>
            <a:ext cx="2968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Divulgação</a:t>
            </a:r>
          </a:p>
        </p:txBody>
      </p:sp>
    </p:spTree>
    <p:extLst>
      <p:ext uri="{BB962C8B-B14F-4D97-AF65-F5344CB8AC3E}">
        <p14:creationId xmlns:p14="http://schemas.microsoft.com/office/powerpoint/2010/main" val="44421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4" grpId="0"/>
      <p:bldP spid="5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5964D9-3A28-4F1F-AC65-A6A13CADA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1FB723B-FD21-4EFB-8D40-AADD31C2FE69}"/>
              </a:ext>
            </a:extLst>
          </p:cNvPr>
          <p:cNvSpPr txBox="1"/>
          <p:nvPr/>
        </p:nvSpPr>
        <p:spPr>
          <a:xfrm>
            <a:off x="5586422" y="0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CENÁRIO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9DE08F-98B5-417C-8F74-CAE05E388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B686EC-D0A0-429F-B469-A5A3ED9E7336}"/>
              </a:ext>
            </a:extLst>
          </p:cNvPr>
          <p:cNvSpPr txBox="1"/>
          <p:nvPr/>
        </p:nvSpPr>
        <p:spPr>
          <a:xfrm>
            <a:off x="515927" y="305068"/>
            <a:ext cx="461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D2350AD7-5B64-45C8-8879-E03D202494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288270"/>
              </p:ext>
            </p:extLst>
          </p:nvPr>
        </p:nvGraphicFramePr>
        <p:xfrm>
          <a:off x="257963" y="3039493"/>
          <a:ext cx="5130130" cy="3350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6099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3925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B679A2C-913E-4789-9DB7-432A153A4C16}"/>
              </a:ext>
            </a:extLst>
          </p:cNvPr>
          <p:cNvSpPr txBox="1"/>
          <p:nvPr/>
        </p:nvSpPr>
        <p:spPr>
          <a:xfrm>
            <a:off x="4818104" y="3587914"/>
            <a:ext cx="46142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  <a:p>
            <a:pPr algn="ctr"/>
            <a:r>
              <a:rPr lang="pt-BR" sz="20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TEXTO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C4CC9A6-9A24-4CF2-90C7-170659B13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594652"/>
              </p:ext>
            </p:extLst>
          </p:nvPr>
        </p:nvGraphicFramePr>
        <p:xfrm>
          <a:off x="257963" y="3039493"/>
          <a:ext cx="5130130" cy="3350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1A530DB-99B8-4A47-A8E2-DBAE3D06D373}"/>
              </a:ext>
            </a:extLst>
          </p:cNvPr>
          <p:cNvSpPr txBox="1"/>
          <p:nvPr/>
        </p:nvSpPr>
        <p:spPr>
          <a:xfrm>
            <a:off x="3048000" y="18642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GRÁFICOS</a:t>
            </a:r>
          </a:p>
        </p:txBody>
      </p:sp>
    </p:spTree>
    <p:extLst>
      <p:ext uri="{BB962C8B-B14F-4D97-AF65-F5344CB8AC3E}">
        <p14:creationId xmlns:p14="http://schemas.microsoft.com/office/powerpoint/2010/main" val="9988745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C021838E-A60C-4640-B806-EFD39732A40E}"/>
              </a:ext>
            </a:extLst>
          </p:cNvPr>
          <p:cNvSpPr/>
          <p:nvPr/>
        </p:nvSpPr>
        <p:spPr>
          <a:xfrm rot="10800000">
            <a:off x="0" y="0"/>
            <a:ext cx="12191999" cy="3429000"/>
          </a:xfrm>
          <a:prstGeom prst="triangle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692B2F6B-2AE7-4423-9646-7238C9AE4FE1}"/>
              </a:ext>
            </a:extLst>
          </p:cNvPr>
          <p:cNvSpPr/>
          <p:nvPr/>
        </p:nvSpPr>
        <p:spPr>
          <a:xfrm>
            <a:off x="1" y="3429000"/>
            <a:ext cx="12191999" cy="3429000"/>
          </a:xfrm>
          <a:prstGeom prst="triangle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5DF3E851-38CF-4483-A425-C25408E37095}"/>
              </a:ext>
            </a:extLst>
          </p:cNvPr>
          <p:cNvSpPr/>
          <p:nvPr/>
        </p:nvSpPr>
        <p:spPr>
          <a:xfrm rot="5400000">
            <a:off x="-381003" y="381001"/>
            <a:ext cx="6858003" cy="6096000"/>
          </a:xfrm>
          <a:prstGeom prst="triangle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00C0652E-1D76-4768-8021-FCF7DD12AAA2}"/>
              </a:ext>
            </a:extLst>
          </p:cNvPr>
          <p:cNvSpPr/>
          <p:nvPr/>
        </p:nvSpPr>
        <p:spPr>
          <a:xfrm rot="16200000">
            <a:off x="5714998" y="381002"/>
            <a:ext cx="6858003" cy="6096000"/>
          </a:xfrm>
          <a:prstGeom prst="triangle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875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1C852-199B-4DCA-B165-58BC8C6F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75"/>
            <a:ext cx="11927582" cy="1427414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D49D98-91C1-453C-87DE-7A0E954A2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sultado de imagem para alvo png">
            <a:extLst>
              <a:ext uri="{FF2B5EF4-FFF2-40B4-BE49-F238E27FC236}">
                <a16:creationId xmlns:a16="http://schemas.microsoft.com/office/drawing/2014/main" id="{8DC9961B-4ABD-4D20-95AA-1FCE8B4EE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949" y="1515605"/>
            <a:ext cx="3826790" cy="382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7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50A5E5E-B1D2-4D83-BDB2-DB3025DF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58B586-5CDB-41CF-B5AD-D839E2F20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43E53E-3091-402E-A602-42AAFC1C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8288C5-B60B-4EE1-A8C1-2979E47D3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15856-2748-46A2-BB0F-E0D7C707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3E2784-5A32-4B2D-AF29-F8C63B6E9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E8B7315-36BF-4704-B4BD-0E208804B4D1}"/>
              </a:ext>
            </a:extLst>
          </p:cNvPr>
          <p:cNvSpPr txBox="1"/>
          <p:nvPr/>
        </p:nvSpPr>
        <p:spPr>
          <a:xfrm>
            <a:off x="689317" y="1689013"/>
            <a:ext cx="42906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gestão escolar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671C70-19A6-41F7-9A46-8E25CEBDE776}"/>
              </a:ext>
            </a:extLst>
          </p:cNvPr>
          <p:cNvSpPr txBox="1"/>
          <p:nvPr/>
        </p:nvSpPr>
        <p:spPr>
          <a:xfrm>
            <a:off x="295426" y="2251837"/>
            <a:ext cx="4290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simplificado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82F929-D508-46E9-A063-12DA3E0D9C73}"/>
              </a:ext>
            </a:extLst>
          </p:cNvPr>
          <p:cNvSpPr txBox="1"/>
          <p:nvPr/>
        </p:nvSpPr>
        <p:spPr>
          <a:xfrm>
            <a:off x="-66824" y="2919155"/>
            <a:ext cx="4290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com ênfase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C61B018-64F0-4409-BB23-8DB74B27A801}"/>
              </a:ext>
            </a:extLst>
          </p:cNvPr>
          <p:cNvSpPr txBox="1"/>
          <p:nvPr/>
        </p:nvSpPr>
        <p:spPr>
          <a:xfrm>
            <a:off x="1266090" y="910609"/>
            <a:ext cx="429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Sistema 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E00838F-AED4-469F-877E-4608EB2FF569}"/>
              </a:ext>
            </a:extLst>
          </p:cNvPr>
          <p:cNvSpPr txBox="1"/>
          <p:nvPr/>
        </p:nvSpPr>
        <p:spPr>
          <a:xfrm>
            <a:off x="302462" y="3651256"/>
            <a:ext cx="4368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na</a:t>
            </a:r>
            <a:r>
              <a:rPr lang="pt-BR" sz="4500" b="1" dirty="0">
                <a:latin typeface="Century Gothic" panose="020B0502020202020204" pitchFamily="34" charset="0"/>
              </a:rPr>
              <a:t> </a:t>
            </a:r>
            <a:r>
              <a:rPr lang="pt-BR" sz="45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divulgação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2CB4828-0544-4690-9E22-25CBCA48F302}"/>
              </a:ext>
            </a:extLst>
          </p:cNvPr>
          <p:cNvSpPr txBox="1"/>
          <p:nvPr/>
        </p:nvSpPr>
        <p:spPr>
          <a:xfrm>
            <a:off x="706901" y="4261514"/>
            <a:ext cx="4368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institucional</a:t>
            </a:r>
          </a:p>
        </p:txBody>
      </p:sp>
    </p:spTree>
    <p:extLst>
      <p:ext uri="{BB962C8B-B14F-4D97-AF65-F5344CB8AC3E}">
        <p14:creationId xmlns:p14="http://schemas.microsoft.com/office/powerpoint/2010/main" val="268677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63774F-BACA-42B0-9165-5105A1F2E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CBB3A0EE-EA2E-4A64-B84E-F1870D936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08" y="3752094"/>
            <a:ext cx="1650794" cy="165079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C716D336-7CAA-4D4B-AF8B-8BC8B1246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07" y="3606840"/>
            <a:ext cx="1650794" cy="165079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3D5FA32-CEBF-4C17-9F1B-C3728D3FA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97" y="2869973"/>
            <a:ext cx="1650794" cy="165079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E4F14569-7D7A-49AE-9E4B-E39D3DD95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00" y="2692912"/>
            <a:ext cx="1650794" cy="165079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8D250F-AC2D-428F-872A-BB73AF1C90D9}"/>
              </a:ext>
            </a:extLst>
          </p:cNvPr>
          <p:cNvSpPr txBox="1"/>
          <p:nvPr/>
        </p:nvSpPr>
        <p:spPr>
          <a:xfrm>
            <a:off x="1899140" y="675251"/>
            <a:ext cx="3967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Bianca Ramos</a:t>
            </a:r>
          </a:p>
          <a:p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Análise e documentação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68484D4-1DF5-44B8-9325-AFDC8B82167E}"/>
              </a:ext>
            </a:extLst>
          </p:cNvPr>
          <p:cNvSpPr txBox="1"/>
          <p:nvPr/>
        </p:nvSpPr>
        <p:spPr>
          <a:xfrm>
            <a:off x="1899139" y="2835423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Breno </a:t>
            </a:r>
            <a:r>
              <a:rPr lang="pt-BR" sz="2300" b="1" dirty="0" err="1">
                <a:solidFill>
                  <a:srgbClr val="F1F2EC"/>
                </a:solidFill>
                <a:latin typeface="Century Gothic" panose="020B0502020202020204" pitchFamily="34" charset="0"/>
              </a:rPr>
              <a:t>Dominiscki</a:t>
            </a:r>
            <a:endParaRPr lang="pt-BR" sz="2300" b="1" dirty="0">
              <a:solidFill>
                <a:srgbClr val="F1F2EC"/>
              </a:solidFill>
              <a:latin typeface="Century Gothic" panose="020B0502020202020204" pitchFamily="34" charset="0"/>
            </a:endParaRPr>
          </a:p>
          <a:p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Estrutura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86EB00-525D-4D33-AEA1-1277FC4F211D}"/>
              </a:ext>
            </a:extLst>
          </p:cNvPr>
          <p:cNvSpPr txBox="1"/>
          <p:nvPr/>
        </p:nvSpPr>
        <p:spPr>
          <a:xfrm>
            <a:off x="1899140" y="4987391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Gabriela Lima</a:t>
            </a:r>
          </a:p>
          <a:p>
            <a:r>
              <a:rPr lang="pt-BR" sz="23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DB03ADE-F1E2-4CE2-8480-DAB823BE173D}"/>
              </a:ext>
            </a:extLst>
          </p:cNvPr>
          <p:cNvSpPr txBox="1"/>
          <p:nvPr/>
        </p:nvSpPr>
        <p:spPr>
          <a:xfrm>
            <a:off x="5767754" y="675251"/>
            <a:ext cx="45250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Gabriel Mendes</a:t>
            </a:r>
          </a:p>
          <a:p>
            <a:pPr algn="r"/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Identidade visual</a:t>
            </a:r>
          </a:p>
          <a:p>
            <a:pPr algn="r"/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Documentação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7CAE7E3-CB7D-4E6C-AC4C-0850A81BD04C}"/>
              </a:ext>
            </a:extLst>
          </p:cNvPr>
          <p:cNvSpPr txBox="1"/>
          <p:nvPr/>
        </p:nvSpPr>
        <p:spPr>
          <a:xfrm>
            <a:off x="7228450" y="2835422"/>
            <a:ext cx="30667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Jorge Lucas</a:t>
            </a:r>
          </a:p>
          <a:p>
            <a:pPr algn="r"/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Estrutura</a:t>
            </a:r>
          </a:p>
          <a:p>
            <a:pPr algn="r"/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Banco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2D97DD2-9CA1-4E96-9245-12DC4DAADB90}"/>
              </a:ext>
            </a:extLst>
          </p:cNvPr>
          <p:cNvSpPr txBox="1"/>
          <p:nvPr/>
        </p:nvSpPr>
        <p:spPr>
          <a:xfrm>
            <a:off x="7230789" y="4987390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Lucas Souza</a:t>
            </a:r>
          </a:p>
          <a:p>
            <a:pPr algn="r"/>
            <a:r>
              <a:rPr lang="pt-BR" sz="23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Design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C7F85788-C818-45E2-B9A7-02EFD0A79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14DDCD4-BC73-49AD-9307-6B9D173038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458 -0.331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9" y="-1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41341 -0.0180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-90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41237 0.2958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1479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41263 -0.333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-1669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.4138 -0.0159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-8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41497 0.3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2" y="150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63774F-BACA-42B0-9165-5105A1F2E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14DDCD4-BC73-49AD-9307-6B9D17303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C7F85788-C818-45E2-B9A7-02EFD0A79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CBB3A0EE-EA2E-4A64-B84E-F1870D936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C716D336-7CAA-4D4B-AF8B-8BC8B1246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3D5FA32-CEBF-4C17-9F1B-C3728D3FA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E4F14569-7D7A-49AE-9E4B-E39D3DD95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0874657F-09AA-45A4-ABF2-BE7A85E2D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AC3FC263-D7F9-49CE-8062-BE9A32CCF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5DD090-BF44-4A75-8455-C1507E87E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522C2ED-A13D-4488-862F-4923E7D82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8D250F-AC2D-428F-872A-BB73AF1C90D9}"/>
              </a:ext>
            </a:extLst>
          </p:cNvPr>
          <p:cNvSpPr txBox="1"/>
          <p:nvPr/>
        </p:nvSpPr>
        <p:spPr>
          <a:xfrm>
            <a:off x="1899140" y="675251"/>
            <a:ext cx="3967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Bianca Ramos</a:t>
            </a:r>
          </a:p>
          <a:p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Análise e documentação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68484D4-1DF5-44B8-9325-AFDC8B82167E}"/>
              </a:ext>
            </a:extLst>
          </p:cNvPr>
          <p:cNvSpPr txBox="1"/>
          <p:nvPr/>
        </p:nvSpPr>
        <p:spPr>
          <a:xfrm>
            <a:off x="1899139" y="2835423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Breno </a:t>
            </a:r>
            <a:r>
              <a:rPr lang="pt-BR" sz="2300" b="1" dirty="0" err="1">
                <a:solidFill>
                  <a:srgbClr val="F1F2EC"/>
                </a:solidFill>
                <a:latin typeface="Century Gothic" panose="020B0502020202020204" pitchFamily="34" charset="0"/>
              </a:rPr>
              <a:t>Dominiscki</a:t>
            </a:r>
            <a:endParaRPr lang="pt-BR" sz="2300" b="1" dirty="0">
              <a:solidFill>
                <a:srgbClr val="F1F2EC"/>
              </a:solidFill>
              <a:latin typeface="Century Gothic" panose="020B0502020202020204" pitchFamily="34" charset="0"/>
            </a:endParaRPr>
          </a:p>
          <a:p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Estrutura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86EB00-525D-4D33-AEA1-1277FC4F211D}"/>
              </a:ext>
            </a:extLst>
          </p:cNvPr>
          <p:cNvSpPr txBox="1"/>
          <p:nvPr/>
        </p:nvSpPr>
        <p:spPr>
          <a:xfrm>
            <a:off x="1899140" y="4987391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Gabriela Lima</a:t>
            </a:r>
          </a:p>
          <a:p>
            <a:r>
              <a:rPr lang="pt-BR" sz="23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DB03ADE-F1E2-4CE2-8480-DAB823BE173D}"/>
              </a:ext>
            </a:extLst>
          </p:cNvPr>
          <p:cNvSpPr txBox="1"/>
          <p:nvPr/>
        </p:nvSpPr>
        <p:spPr>
          <a:xfrm>
            <a:off x="5767754" y="675251"/>
            <a:ext cx="45250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Gabriel Mendes</a:t>
            </a:r>
          </a:p>
          <a:p>
            <a:pPr algn="r"/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Identidade visual</a:t>
            </a:r>
          </a:p>
          <a:p>
            <a:pPr algn="r"/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Documentação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7CAE7E3-CB7D-4E6C-AC4C-0850A81BD04C}"/>
              </a:ext>
            </a:extLst>
          </p:cNvPr>
          <p:cNvSpPr txBox="1"/>
          <p:nvPr/>
        </p:nvSpPr>
        <p:spPr>
          <a:xfrm>
            <a:off x="7228450" y="2835422"/>
            <a:ext cx="30667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Jorge Lucas</a:t>
            </a:r>
          </a:p>
          <a:p>
            <a:pPr algn="r"/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Estrutura</a:t>
            </a:r>
          </a:p>
          <a:p>
            <a:pPr algn="r"/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Banco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2D97DD2-9CA1-4E96-9245-12DC4DAADB90}"/>
              </a:ext>
            </a:extLst>
          </p:cNvPr>
          <p:cNvSpPr txBox="1"/>
          <p:nvPr/>
        </p:nvSpPr>
        <p:spPr>
          <a:xfrm>
            <a:off x="7230789" y="4987390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Lucas Souza</a:t>
            </a:r>
          </a:p>
          <a:p>
            <a:pPr algn="r"/>
            <a:r>
              <a:rPr lang="pt-BR" sz="23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9638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1458 -0.3317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9" y="-16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41341 -0.0180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-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41237 0.29583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147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41263 -0.333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-1669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.4138 -0.0159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0" y="-81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0 L 0.41497 0.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2" y="150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63774F-BACA-42B0-9165-5105A1F2E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14DDCD4-BC73-49AD-9307-6B9D17303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C7F85788-C818-45E2-B9A7-02EFD0A79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CBB3A0EE-EA2E-4A64-B84E-F1870D936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C716D336-7CAA-4D4B-AF8B-8BC8B1246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3D5FA32-CEBF-4C17-9F1B-C3728D3FA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E4F14569-7D7A-49AE-9E4B-E39D3DD95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03" y="2603603"/>
            <a:ext cx="1650794" cy="165079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0874657F-09AA-45A4-ABF2-BE7A85E2D0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AC3FC263-D7F9-49CE-8062-BE9A32CCF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5DD090-BF44-4A75-8455-C1507E87E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522C2ED-A13D-4488-862F-4923E7D82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08D250F-AC2D-428F-872A-BB73AF1C90D9}"/>
              </a:ext>
            </a:extLst>
          </p:cNvPr>
          <p:cNvSpPr txBox="1"/>
          <p:nvPr/>
        </p:nvSpPr>
        <p:spPr>
          <a:xfrm>
            <a:off x="1899140" y="675251"/>
            <a:ext cx="3967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Bianca Ramos</a:t>
            </a:r>
          </a:p>
          <a:p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Análise e documentação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68484D4-1DF5-44B8-9325-AFDC8B82167E}"/>
              </a:ext>
            </a:extLst>
          </p:cNvPr>
          <p:cNvSpPr txBox="1"/>
          <p:nvPr/>
        </p:nvSpPr>
        <p:spPr>
          <a:xfrm>
            <a:off x="1899139" y="2835423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Breno </a:t>
            </a:r>
            <a:r>
              <a:rPr lang="pt-BR" sz="2300" b="1" dirty="0" err="1">
                <a:solidFill>
                  <a:srgbClr val="F1F2EC"/>
                </a:solidFill>
                <a:latin typeface="Century Gothic" panose="020B0502020202020204" pitchFamily="34" charset="0"/>
              </a:rPr>
              <a:t>Dominiscki</a:t>
            </a:r>
            <a:endParaRPr lang="pt-BR" sz="2300" b="1" dirty="0">
              <a:solidFill>
                <a:srgbClr val="F1F2EC"/>
              </a:solidFill>
              <a:latin typeface="Century Gothic" panose="020B0502020202020204" pitchFamily="34" charset="0"/>
            </a:endParaRPr>
          </a:p>
          <a:p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Estrutura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B86EB00-525D-4D33-AEA1-1277FC4F211D}"/>
              </a:ext>
            </a:extLst>
          </p:cNvPr>
          <p:cNvSpPr txBox="1"/>
          <p:nvPr/>
        </p:nvSpPr>
        <p:spPr>
          <a:xfrm>
            <a:off x="1899140" y="4987391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Gabriela Lima</a:t>
            </a:r>
          </a:p>
          <a:p>
            <a:r>
              <a:rPr lang="pt-BR" sz="23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Design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DB03ADE-F1E2-4CE2-8480-DAB823BE173D}"/>
              </a:ext>
            </a:extLst>
          </p:cNvPr>
          <p:cNvSpPr txBox="1"/>
          <p:nvPr/>
        </p:nvSpPr>
        <p:spPr>
          <a:xfrm>
            <a:off x="5767754" y="675251"/>
            <a:ext cx="452501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Gabriel Mendes</a:t>
            </a:r>
          </a:p>
          <a:p>
            <a:pPr algn="r"/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Identidade visual</a:t>
            </a:r>
          </a:p>
          <a:p>
            <a:pPr algn="r"/>
            <a:r>
              <a:rPr lang="pt-BR" sz="23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Documentação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7CAE7E3-CB7D-4E6C-AC4C-0850A81BD04C}"/>
              </a:ext>
            </a:extLst>
          </p:cNvPr>
          <p:cNvSpPr txBox="1"/>
          <p:nvPr/>
        </p:nvSpPr>
        <p:spPr>
          <a:xfrm>
            <a:off x="7228450" y="2835422"/>
            <a:ext cx="306675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Jorge Lucas</a:t>
            </a:r>
          </a:p>
          <a:p>
            <a:pPr algn="r"/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Estrutura</a:t>
            </a:r>
          </a:p>
          <a:p>
            <a:pPr algn="r"/>
            <a:r>
              <a:rPr lang="pt-BR" sz="2300" b="1" dirty="0">
                <a:solidFill>
                  <a:srgbClr val="E6E6E6"/>
                </a:solidFill>
                <a:latin typeface="Century Gothic" panose="020B0502020202020204" pitchFamily="34" charset="0"/>
              </a:rPr>
              <a:t>Banco de dados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2D97DD2-9CA1-4E96-9245-12DC4DAADB90}"/>
              </a:ext>
            </a:extLst>
          </p:cNvPr>
          <p:cNvSpPr txBox="1"/>
          <p:nvPr/>
        </p:nvSpPr>
        <p:spPr>
          <a:xfrm>
            <a:off x="7230789" y="4987390"/>
            <a:ext cx="3066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3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Lucas Souza</a:t>
            </a:r>
          </a:p>
          <a:p>
            <a:pPr algn="r"/>
            <a:r>
              <a:rPr lang="pt-BR" sz="23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Design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C46A507-BCFB-4347-8FE7-0A13585C4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4" y="330543"/>
            <a:ext cx="1650794" cy="165079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AA5CBA6-F012-43FE-ABB8-5A2D55993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76" y="2493240"/>
            <a:ext cx="1650794" cy="165079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BAC5533-EF7B-44FA-9D76-FAF21DFA7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9" y="4631924"/>
            <a:ext cx="1650794" cy="165079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38FDF5E-C07C-45B0-996E-E194DCA98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54" y="318006"/>
            <a:ext cx="1650794" cy="165079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FAA1AC69-C33B-4297-B54D-1FE88FEAB0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800" y="2492496"/>
            <a:ext cx="1650794" cy="165079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EA0CFAA2-D140-437C-86CC-D9A2A36C7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861" y="4656174"/>
            <a:ext cx="1650794" cy="16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1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750"/>
    </mc:Choice>
    <mc:Fallback xmlns="">
      <p:transition advClick="0" advTm="5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xit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xit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xit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/>
      <p:bldP spid="27" grpId="1"/>
      <p:bldP spid="28" grpId="1"/>
      <p:bldP spid="29" grpId="1"/>
      <p:bldP spid="30" grpId="1"/>
      <p:bldP spid="3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50A5E5E-B1D2-4D83-BDB2-DB3025DF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58B586-5CDB-41CF-B5AD-D839E2F20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43E53E-3091-402E-A602-42AAFC1C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8288C5-B60B-4EE1-A8C1-2979E47D3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15856-2748-46A2-BB0F-E0D7C707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3E2784-5A32-4B2D-AF29-F8C63B6E9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E8B7315-36BF-4704-B4BD-0E208804B4D1}"/>
              </a:ext>
            </a:extLst>
          </p:cNvPr>
          <p:cNvSpPr txBox="1"/>
          <p:nvPr/>
        </p:nvSpPr>
        <p:spPr>
          <a:xfrm>
            <a:off x="689317" y="1689013"/>
            <a:ext cx="42906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gestão escolar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671C70-19A6-41F7-9A46-8E25CEBDE776}"/>
              </a:ext>
            </a:extLst>
          </p:cNvPr>
          <p:cNvSpPr txBox="1"/>
          <p:nvPr/>
        </p:nvSpPr>
        <p:spPr>
          <a:xfrm>
            <a:off x="295426" y="2251837"/>
            <a:ext cx="4290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simplificado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82F929-D508-46E9-A063-12DA3E0D9C73}"/>
              </a:ext>
            </a:extLst>
          </p:cNvPr>
          <p:cNvSpPr txBox="1"/>
          <p:nvPr/>
        </p:nvSpPr>
        <p:spPr>
          <a:xfrm>
            <a:off x="-66824" y="2919155"/>
            <a:ext cx="4290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com ênfase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C61B018-64F0-4409-BB23-8DB74B27A801}"/>
              </a:ext>
            </a:extLst>
          </p:cNvPr>
          <p:cNvSpPr txBox="1"/>
          <p:nvPr/>
        </p:nvSpPr>
        <p:spPr>
          <a:xfrm>
            <a:off x="1266090" y="910609"/>
            <a:ext cx="429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Sistema 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E00838F-AED4-469F-877E-4608EB2FF569}"/>
              </a:ext>
            </a:extLst>
          </p:cNvPr>
          <p:cNvSpPr txBox="1"/>
          <p:nvPr/>
        </p:nvSpPr>
        <p:spPr>
          <a:xfrm>
            <a:off x="302462" y="3651256"/>
            <a:ext cx="4368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na</a:t>
            </a:r>
            <a:r>
              <a:rPr lang="pt-BR" sz="4500" b="1" dirty="0">
                <a:latin typeface="Century Gothic" panose="020B0502020202020204" pitchFamily="34" charset="0"/>
              </a:rPr>
              <a:t> </a:t>
            </a:r>
            <a:r>
              <a:rPr lang="pt-BR" sz="45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divulgação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2CB4828-0544-4690-9E22-25CBCA48F302}"/>
              </a:ext>
            </a:extLst>
          </p:cNvPr>
          <p:cNvSpPr txBox="1"/>
          <p:nvPr/>
        </p:nvSpPr>
        <p:spPr>
          <a:xfrm>
            <a:off x="706901" y="4261514"/>
            <a:ext cx="4368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institucional</a:t>
            </a:r>
          </a:p>
        </p:txBody>
      </p:sp>
    </p:spTree>
    <p:extLst>
      <p:ext uri="{BB962C8B-B14F-4D97-AF65-F5344CB8AC3E}">
        <p14:creationId xmlns:p14="http://schemas.microsoft.com/office/powerpoint/2010/main" val="23908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B47B1-EEFB-4745-866A-73049104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89ADEB-EC28-45E7-B064-905B43E5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F038AAF-18DD-4109-B0F5-E16855DE6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AFDF3A-17C6-44E4-997A-430320C4D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6CBD60C-9DB7-4C09-9346-5288C5F39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C8992CE-8437-4417-8FD8-4C4746702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50A5E5E-B1D2-4D83-BDB2-DB3025DF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58B586-5CDB-41CF-B5AD-D839E2F20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243E53E-3091-402E-A602-42AAFC1C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8288C5-B60B-4EE1-A8C1-2979E47D3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9115856-2748-46A2-BB0F-E0D7C707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3E2784-5A32-4B2D-AF29-F8C63B6E9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E8B7315-36BF-4704-B4BD-0E208804B4D1}"/>
              </a:ext>
            </a:extLst>
          </p:cNvPr>
          <p:cNvSpPr txBox="1"/>
          <p:nvPr/>
        </p:nvSpPr>
        <p:spPr>
          <a:xfrm>
            <a:off x="689317" y="1689013"/>
            <a:ext cx="429064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gestão escolar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671C70-19A6-41F7-9A46-8E25CEBDE776}"/>
              </a:ext>
            </a:extLst>
          </p:cNvPr>
          <p:cNvSpPr txBox="1"/>
          <p:nvPr/>
        </p:nvSpPr>
        <p:spPr>
          <a:xfrm>
            <a:off x="295426" y="2251837"/>
            <a:ext cx="42906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simplificado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82F929-D508-46E9-A063-12DA3E0D9C73}"/>
              </a:ext>
            </a:extLst>
          </p:cNvPr>
          <p:cNvSpPr txBox="1"/>
          <p:nvPr/>
        </p:nvSpPr>
        <p:spPr>
          <a:xfrm>
            <a:off x="-66824" y="2919155"/>
            <a:ext cx="4290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com ênfase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C61B018-64F0-4409-BB23-8DB74B27A801}"/>
              </a:ext>
            </a:extLst>
          </p:cNvPr>
          <p:cNvSpPr txBox="1"/>
          <p:nvPr/>
        </p:nvSpPr>
        <p:spPr>
          <a:xfrm>
            <a:off x="1266090" y="910609"/>
            <a:ext cx="4290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Sistema 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E00838F-AED4-469F-877E-4608EB2FF569}"/>
              </a:ext>
            </a:extLst>
          </p:cNvPr>
          <p:cNvSpPr txBox="1"/>
          <p:nvPr/>
        </p:nvSpPr>
        <p:spPr>
          <a:xfrm>
            <a:off x="302462" y="3651256"/>
            <a:ext cx="43680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5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na</a:t>
            </a:r>
            <a:r>
              <a:rPr lang="pt-BR" sz="4500" b="1" dirty="0">
                <a:latin typeface="Century Gothic" panose="020B0502020202020204" pitchFamily="34" charset="0"/>
              </a:rPr>
              <a:t> </a:t>
            </a:r>
            <a:r>
              <a:rPr lang="pt-BR" sz="45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divulgação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2CB4828-0544-4690-9E22-25CBCA48F302}"/>
              </a:ext>
            </a:extLst>
          </p:cNvPr>
          <p:cNvSpPr txBox="1"/>
          <p:nvPr/>
        </p:nvSpPr>
        <p:spPr>
          <a:xfrm>
            <a:off x="706901" y="4261514"/>
            <a:ext cx="4368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institucional</a:t>
            </a:r>
          </a:p>
        </p:txBody>
      </p:sp>
    </p:spTree>
    <p:extLst>
      <p:ext uri="{BB962C8B-B14F-4D97-AF65-F5344CB8AC3E}">
        <p14:creationId xmlns:p14="http://schemas.microsoft.com/office/powerpoint/2010/main" val="25365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50">
        <p:fade/>
      </p:transition>
    </mc:Choice>
    <mc:Fallback xmlns="">
      <p:transition spd="med" advClick="0" advTm="1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  <p:bldP spid="18" grpId="1"/>
      <p:bldP spid="19" grpId="1"/>
      <p:bldP spid="20" grpId="1"/>
      <p:bldP spid="21" grpId="1"/>
      <p:bldP spid="2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4B118B3-7A19-4C28-A501-2B667B1C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D3CB5F-DE56-4725-91EA-F72121248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3BC3946-EE7B-4826-9968-CB6B572D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00541CE-FD46-486B-AF49-73A1384921B8}"/>
              </a:ext>
            </a:extLst>
          </p:cNvPr>
          <p:cNvSpPr txBox="1"/>
          <p:nvPr/>
        </p:nvSpPr>
        <p:spPr>
          <a:xfrm>
            <a:off x="0" y="441628"/>
            <a:ext cx="4740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Um site institucional e um sistema de gestão escolar melhoram na captação de alunos e nos processos internos – </a:t>
            </a:r>
            <a:r>
              <a:rPr lang="pt-BR" sz="3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Site Delta SGE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26AE4E-C1FB-43B1-A0BB-3E60C2CB72B6}"/>
              </a:ext>
            </a:extLst>
          </p:cNvPr>
          <p:cNvSpPr txBox="1"/>
          <p:nvPr/>
        </p:nvSpPr>
        <p:spPr>
          <a:xfrm>
            <a:off x="0" y="4900462"/>
            <a:ext cx="5101883" cy="461665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Fortalece a imagem da empresa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1008D06-7FA5-4DB1-B6DA-4AB4DE53C705}"/>
              </a:ext>
            </a:extLst>
          </p:cNvPr>
          <p:cNvSpPr txBox="1"/>
          <p:nvPr/>
        </p:nvSpPr>
        <p:spPr>
          <a:xfrm>
            <a:off x="0" y="3977132"/>
            <a:ext cx="3188677" cy="461665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Passa credibilidade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6FD8DF0-7D75-4E23-8220-3C4FA4EEC5BF}"/>
              </a:ext>
            </a:extLst>
          </p:cNvPr>
          <p:cNvSpPr txBox="1"/>
          <p:nvPr/>
        </p:nvSpPr>
        <p:spPr>
          <a:xfrm>
            <a:off x="0" y="5362127"/>
            <a:ext cx="5833403" cy="46166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Disponibiliza informações importantes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5543D4-FAEA-4E79-A6E5-A173CA781D32}"/>
              </a:ext>
            </a:extLst>
          </p:cNvPr>
          <p:cNvSpPr txBox="1"/>
          <p:nvPr/>
        </p:nvSpPr>
        <p:spPr>
          <a:xfrm>
            <a:off x="0" y="4438797"/>
            <a:ext cx="4103077" cy="46166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Atrai pessoas interessadas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ADE7057-89B1-49BD-88A7-19CC04AE6136}"/>
              </a:ext>
            </a:extLst>
          </p:cNvPr>
          <p:cNvSpPr txBox="1"/>
          <p:nvPr/>
        </p:nvSpPr>
        <p:spPr>
          <a:xfrm>
            <a:off x="0" y="5823792"/>
            <a:ext cx="3188678" cy="461665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Aumenta os clientes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1B01B6E-1B23-448A-8AB6-2761CFCF3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06" y="897870"/>
            <a:ext cx="1828804" cy="182880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F360CC-2946-4A70-AA39-0E129469261B}"/>
              </a:ext>
            </a:extLst>
          </p:cNvPr>
          <p:cNvSpPr txBox="1"/>
          <p:nvPr/>
        </p:nvSpPr>
        <p:spPr>
          <a:xfrm>
            <a:off x="7779432" y="2726674"/>
            <a:ext cx="4201552" cy="646331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56E"/>
                </a:solidFill>
                <a:latin typeface="Century Gothic" panose="020B0502020202020204" pitchFamily="34" charset="0"/>
              </a:rPr>
              <a:t>75% da pop. com mais de 10 anos possuem smartphones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5FBB368-0AD8-4EEE-ABDE-C0813BD95D50}"/>
              </a:ext>
            </a:extLst>
          </p:cNvPr>
          <p:cNvSpPr txBox="1"/>
          <p:nvPr/>
        </p:nvSpPr>
        <p:spPr>
          <a:xfrm>
            <a:off x="7779432" y="3373005"/>
            <a:ext cx="4201552" cy="646331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56E"/>
                </a:solidFill>
                <a:latin typeface="Century Gothic" panose="020B0502020202020204" pitchFamily="34" charset="0"/>
              </a:rPr>
              <a:t>58% da pop. procura saber sobre um produto antes de compra-lo</a:t>
            </a:r>
          </a:p>
        </p:txBody>
      </p:sp>
    </p:spTree>
    <p:extLst>
      <p:ext uri="{BB962C8B-B14F-4D97-AF65-F5344CB8AC3E}">
        <p14:creationId xmlns:p14="http://schemas.microsoft.com/office/powerpoint/2010/main" val="614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4B118B3-7A19-4C28-A501-2B667B1C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D3CB5F-DE56-4725-91EA-F72121248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3BC3946-EE7B-4826-9968-CB6B572D3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00541CE-FD46-486B-AF49-73A1384921B8}"/>
              </a:ext>
            </a:extLst>
          </p:cNvPr>
          <p:cNvSpPr txBox="1"/>
          <p:nvPr/>
        </p:nvSpPr>
        <p:spPr>
          <a:xfrm>
            <a:off x="0" y="441628"/>
            <a:ext cx="46704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Um site institucional e um sistema de gestão escolar melhoram na captação de alunos e nos processos internos – </a:t>
            </a:r>
            <a:r>
              <a:rPr lang="pt-BR" sz="3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Site Delta SGE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26AE4E-C1FB-43B1-A0BB-3E60C2CB72B6}"/>
              </a:ext>
            </a:extLst>
          </p:cNvPr>
          <p:cNvSpPr txBox="1"/>
          <p:nvPr/>
        </p:nvSpPr>
        <p:spPr>
          <a:xfrm>
            <a:off x="0" y="4900462"/>
            <a:ext cx="5101883" cy="461665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Fortalece a imagem da empresa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1008D06-7FA5-4DB1-B6DA-4AB4DE53C705}"/>
              </a:ext>
            </a:extLst>
          </p:cNvPr>
          <p:cNvSpPr txBox="1"/>
          <p:nvPr/>
        </p:nvSpPr>
        <p:spPr>
          <a:xfrm>
            <a:off x="0" y="3977132"/>
            <a:ext cx="3188677" cy="461665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Passa credibilidade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6FD8DF0-7D75-4E23-8220-3C4FA4EEC5BF}"/>
              </a:ext>
            </a:extLst>
          </p:cNvPr>
          <p:cNvSpPr txBox="1"/>
          <p:nvPr/>
        </p:nvSpPr>
        <p:spPr>
          <a:xfrm>
            <a:off x="0" y="5362127"/>
            <a:ext cx="5833403" cy="46166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Disponibiliza informações importantes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5543D4-FAEA-4E79-A6E5-A173CA781D32}"/>
              </a:ext>
            </a:extLst>
          </p:cNvPr>
          <p:cNvSpPr txBox="1"/>
          <p:nvPr/>
        </p:nvSpPr>
        <p:spPr>
          <a:xfrm>
            <a:off x="0" y="4438797"/>
            <a:ext cx="4103077" cy="461665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Atrai pessoas interessadas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ADE7057-89B1-49BD-88A7-19CC04AE6136}"/>
              </a:ext>
            </a:extLst>
          </p:cNvPr>
          <p:cNvSpPr txBox="1"/>
          <p:nvPr/>
        </p:nvSpPr>
        <p:spPr>
          <a:xfrm>
            <a:off x="0" y="5823792"/>
            <a:ext cx="3188678" cy="461665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Aumenta os clientes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1B01B6E-1B23-448A-8AB6-2761CFCF3F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06" y="897870"/>
            <a:ext cx="1828804" cy="1828804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F360CC-2946-4A70-AA39-0E129469261B}"/>
              </a:ext>
            </a:extLst>
          </p:cNvPr>
          <p:cNvSpPr txBox="1"/>
          <p:nvPr/>
        </p:nvSpPr>
        <p:spPr>
          <a:xfrm>
            <a:off x="7779432" y="2726674"/>
            <a:ext cx="4201552" cy="646331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56E"/>
                </a:solidFill>
                <a:latin typeface="Century Gothic" panose="020B0502020202020204" pitchFamily="34" charset="0"/>
              </a:rPr>
              <a:t>75% da pop. com mais de 10 anos possuem smartphones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5FBB368-0AD8-4EEE-ABDE-C0813BD95D50}"/>
              </a:ext>
            </a:extLst>
          </p:cNvPr>
          <p:cNvSpPr txBox="1"/>
          <p:nvPr/>
        </p:nvSpPr>
        <p:spPr>
          <a:xfrm>
            <a:off x="7779432" y="3373005"/>
            <a:ext cx="4201552" cy="646331"/>
          </a:xfrm>
          <a:prstGeom prst="rect">
            <a:avLst/>
          </a:prstGeom>
          <a:solidFill>
            <a:srgbClr val="E6E6E6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0356E"/>
                </a:solidFill>
                <a:latin typeface="Century Gothic" panose="020B0502020202020204" pitchFamily="34" charset="0"/>
              </a:rPr>
              <a:t>58% da pop. procura saber sobre um produto antes de compra-lo</a:t>
            </a:r>
          </a:p>
        </p:txBody>
      </p:sp>
    </p:spTree>
    <p:extLst>
      <p:ext uri="{BB962C8B-B14F-4D97-AF65-F5344CB8AC3E}">
        <p14:creationId xmlns:p14="http://schemas.microsoft.com/office/powerpoint/2010/main" val="16878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8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ac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 animBg="1"/>
      <p:bldP spid="15" grpId="1" animBg="1"/>
      <p:bldP spid="16" grpId="1" animBg="1"/>
      <p:bldP spid="17" grpId="1" animBg="1"/>
      <p:bldP spid="18" grpId="1" animBg="1"/>
      <p:bldP spid="21" grpId="1" animBg="1"/>
      <p:bldP spid="2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EF0090-0230-44FD-8374-4D4193F3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D4060CA-5B56-4140-9AB5-A652F3436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E39FD5-F22B-49F6-B21E-E0371150360A}"/>
              </a:ext>
            </a:extLst>
          </p:cNvPr>
          <p:cNvSpPr txBox="1"/>
          <p:nvPr/>
        </p:nvSpPr>
        <p:spPr>
          <a:xfrm>
            <a:off x="222739" y="689313"/>
            <a:ext cx="11969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Reestruturar o sistema do Colégio 22 de abril, sofisticando a comunicação e gestão escolar.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1D4413-BED9-49A1-B259-DD04EDA2442E}"/>
              </a:ext>
            </a:extLst>
          </p:cNvPr>
          <p:cNvSpPr txBox="1"/>
          <p:nvPr/>
        </p:nvSpPr>
        <p:spPr>
          <a:xfrm>
            <a:off x="222739" y="84797"/>
            <a:ext cx="1535723" cy="646331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F79E02-5171-4210-AC1A-7060CAFD2C4D}"/>
              </a:ext>
            </a:extLst>
          </p:cNvPr>
          <p:cNvSpPr txBox="1"/>
          <p:nvPr/>
        </p:nvSpPr>
        <p:spPr>
          <a:xfrm>
            <a:off x="222739" y="1854981"/>
            <a:ext cx="2562664" cy="646331"/>
          </a:xfrm>
          <a:prstGeom prst="rect">
            <a:avLst/>
          </a:prstGeom>
          <a:solidFill>
            <a:srgbClr val="F06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Específico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961920-45BD-4B8E-9A7D-6C5A1DADA664}"/>
              </a:ext>
            </a:extLst>
          </p:cNvPr>
          <p:cNvSpPr txBox="1"/>
          <p:nvPr/>
        </p:nvSpPr>
        <p:spPr>
          <a:xfrm>
            <a:off x="2227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Analisar o impacto de um sistema desatualizado perante as novas tecnologias;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9316F3-EE98-4923-95F1-AE29E797FE59}"/>
              </a:ext>
            </a:extLst>
          </p:cNvPr>
          <p:cNvSpPr txBox="1"/>
          <p:nvPr/>
        </p:nvSpPr>
        <p:spPr>
          <a:xfrm>
            <a:off x="222738" y="4546769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Verificar as defasagens das funções do atual sistema;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F6E799-7AA5-445A-B350-585C5E3A3416}"/>
              </a:ext>
            </a:extLst>
          </p:cNvPr>
          <p:cNvSpPr txBox="1"/>
          <p:nvPr/>
        </p:nvSpPr>
        <p:spPr>
          <a:xfrm>
            <a:off x="78849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Identificar o público alvo que a instituição deseja atingir com o site;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3570DB-8EAB-49C6-AA9F-DC558E5874EE}"/>
              </a:ext>
            </a:extLst>
          </p:cNvPr>
          <p:cNvSpPr txBox="1"/>
          <p:nvPr/>
        </p:nvSpPr>
        <p:spPr>
          <a:xfrm>
            <a:off x="7884938" y="4546768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Desenvolver um site institucional e otimizar o sistema vigente;</a:t>
            </a:r>
          </a:p>
        </p:txBody>
      </p:sp>
    </p:spTree>
    <p:extLst>
      <p:ext uri="{BB962C8B-B14F-4D97-AF65-F5344CB8AC3E}">
        <p14:creationId xmlns:p14="http://schemas.microsoft.com/office/powerpoint/2010/main" val="26296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EF0090-0230-44FD-8374-4D4193F3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D4060CA-5B56-4140-9AB5-A652F3436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E39FD5-F22B-49F6-B21E-E0371150360A}"/>
              </a:ext>
            </a:extLst>
          </p:cNvPr>
          <p:cNvSpPr txBox="1"/>
          <p:nvPr/>
        </p:nvSpPr>
        <p:spPr>
          <a:xfrm>
            <a:off x="222739" y="689313"/>
            <a:ext cx="11969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Reestruturar o sistema do Colégio 22 de abril, sofisticando a comunicação e gestão escolar.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1D4413-BED9-49A1-B259-DD04EDA2442E}"/>
              </a:ext>
            </a:extLst>
          </p:cNvPr>
          <p:cNvSpPr txBox="1"/>
          <p:nvPr/>
        </p:nvSpPr>
        <p:spPr>
          <a:xfrm>
            <a:off x="222739" y="84797"/>
            <a:ext cx="1535723" cy="646331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F79E02-5171-4210-AC1A-7060CAFD2C4D}"/>
              </a:ext>
            </a:extLst>
          </p:cNvPr>
          <p:cNvSpPr txBox="1"/>
          <p:nvPr/>
        </p:nvSpPr>
        <p:spPr>
          <a:xfrm>
            <a:off x="222739" y="1854981"/>
            <a:ext cx="2562664" cy="646331"/>
          </a:xfrm>
          <a:prstGeom prst="rect">
            <a:avLst/>
          </a:prstGeom>
          <a:solidFill>
            <a:srgbClr val="F06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Específico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961920-45BD-4B8E-9A7D-6C5A1DADA664}"/>
              </a:ext>
            </a:extLst>
          </p:cNvPr>
          <p:cNvSpPr txBox="1"/>
          <p:nvPr/>
        </p:nvSpPr>
        <p:spPr>
          <a:xfrm>
            <a:off x="2227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Analisar o impacto de um sistema desatualizado perante as novas tecnologias;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9316F3-EE98-4923-95F1-AE29E797FE59}"/>
              </a:ext>
            </a:extLst>
          </p:cNvPr>
          <p:cNvSpPr txBox="1"/>
          <p:nvPr/>
        </p:nvSpPr>
        <p:spPr>
          <a:xfrm>
            <a:off x="222738" y="4546769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Verificar as defasagens das funções do atual sistema;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F6E799-7AA5-445A-B350-585C5E3A3416}"/>
              </a:ext>
            </a:extLst>
          </p:cNvPr>
          <p:cNvSpPr txBox="1"/>
          <p:nvPr/>
        </p:nvSpPr>
        <p:spPr>
          <a:xfrm>
            <a:off x="78849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Identificar o público alvo que a instituição deseja atingir com o site;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3570DB-8EAB-49C6-AA9F-DC558E5874EE}"/>
              </a:ext>
            </a:extLst>
          </p:cNvPr>
          <p:cNvSpPr txBox="1"/>
          <p:nvPr/>
        </p:nvSpPr>
        <p:spPr>
          <a:xfrm>
            <a:off x="7884938" y="4546768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Desenvolver um site institucional e otimizar o sistema vigente;</a:t>
            </a:r>
          </a:p>
        </p:txBody>
      </p:sp>
    </p:spTree>
    <p:extLst>
      <p:ext uri="{BB962C8B-B14F-4D97-AF65-F5344CB8AC3E}">
        <p14:creationId xmlns:p14="http://schemas.microsoft.com/office/powerpoint/2010/main" val="30412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1"/>
      <p:bldP spid="13" grpId="1"/>
      <p:bldP spid="14" grpId="1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B5A10B-B1B6-4570-A18C-B5E76D308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E63620-DE86-49B8-AF1A-858320B7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A0297C-440E-4DB1-A4CB-4AA79B236DAF}"/>
              </a:ext>
            </a:extLst>
          </p:cNvPr>
          <p:cNvSpPr txBox="1"/>
          <p:nvPr/>
        </p:nvSpPr>
        <p:spPr>
          <a:xfrm>
            <a:off x="0" y="0"/>
            <a:ext cx="6302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F01 - Registrar formulário de interesse;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F26D3-2898-4A61-AE16-B7B1F3456939}"/>
              </a:ext>
            </a:extLst>
          </p:cNvPr>
          <p:cNvSpPr txBox="1"/>
          <p:nvPr/>
        </p:nvSpPr>
        <p:spPr>
          <a:xfrm>
            <a:off x="0" y="49244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F02 – Área de acesso;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50174B-7813-4AE8-A168-EDDB6EC0ED3F}"/>
              </a:ext>
            </a:extLst>
          </p:cNvPr>
          <p:cNvSpPr txBox="1"/>
          <p:nvPr/>
        </p:nvSpPr>
        <p:spPr>
          <a:xfrm>
            <a:off x="-1" y="984886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F03 – Esqueci minha senha;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40F7E5-A19A-4691-B47F-15F51420E8DC}"/>
              </a:ext>
            </a:extLst>
          </p:cNvPr>
          <p:cNvSpPr txBox="1"/>
          <p:nvPr/>
        </p:nvSpPr>
        <p:spPr>
          <a:xfrm>
            <a:off x="-2" y="1477329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F04 – Emissão de e-mail;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5BA7F-B6A0-4B8A-A38B-681742A61026}"/>
              </a:ext>
            </a:extLst>
          </p:cNvPr>
          <p:cNvSpPr txBox="1"/>
          <p:nvPr/>
        </p:nvSpPr>
        <p:spPr>
          <a:xfrm>
            <a:off x="-3" y="1969772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F05 – Atualizar senha;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F0E5CE-86E8-44B5-BB88-64AB3D9A53F2}"/>
              </a:ext>
            </a:extLst>
          </p:cNvPr>
          <p:cNvSpPr txBox="1"/>
          <p:nvPr/>
        </p:nvSpPr>
        <p:spPr>
          <a:xfrm>
            <a:off x="-4" y="2462215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F06 – Novo comentário;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283641-9DA5-4F4B-B6D4-A2230E28E1C7}"/>
              </a:ext>
            </a:extLst>
          </p:cNvPr>
          <p:cNvSpPr txBox="1"/>
          <p:nvPr/>
        </p:nvSpPr>
        <p:spPr>
          <a:xfrm>
            <a:off x="-5" y="2954658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F07 – Excluir </a:t>
            </a:r>
            <a:r>
              <a:rPr lang="pt-BR" sz="2600" b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coment</a:t>
            </a:r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.;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14B75E-830D-42A4-8091-A62B2AF3EA7F}"/>
              </a:ext>
            </a:extLst>
          </p:cNvPr>
          <p:cNvSpPr txBox="1"/>
          <p:nvPr/>
        </p:nvSpPr>
        <p:spPr>
          <a:xfrm>
            <a:off x="0" y="3447101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F08 – Denunciar </a:t>
            </a:r>
            <a:r>
              <a:rPr lang="pt-BR" sz="2600" b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coment</a:t>
            </a:r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.;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FA0E0F-4B6C-4220-BD2E-3140B1653D6E}"/>
              </a:ext>
            </a:extLst>
          </p:cNvPr>
          <p:cNvSpPr txBox="1"/>
          <p:nvPr/>
        </p:nvSpPr>
        <p:spPr>
          <a:xfrm>
            <a:off x="-8" y="3939544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F09 – Editar </a:t>
            </a:r>
            <a:r>
              <a:rPr lang="pt-BR" sz="2600" b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coment</a:t>
            </a:r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.;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AB9BF0-1EF9-442F-8A1A-F0EFC333243A}"/>
              </a:ext>
            </a:extLst>
          </p:cNvPr>
          <p:cNvSpPr txBox="1"/>
          <p:nvPr/>
        </p:nvSpPr>
        <p:spPr>
          <a:xfrm>
            <a:off x="-9" y="4431987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F10 – Alterar foto de perfil;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747810E-88A3-4C17-81BF-EAB20FA7CEF4}"/>
              </a:ext>
            </a:extLst>
          </p:cNvPr>
          <p:cNvSpPr txBox="1"/>
          <p:nvPr/>
        </p:nvSpPr>
        <p:spPr>
          <a:xfrm>
            <a:off x="0" y="492503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F11 – Alterar senha;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683794B-5083-48DB-88CA-FE46D1F6FDA3}"/>
              </a:ext>
            </a:extLst>
          </p:cNvPr>
          <p:cNvSpPr txBox="1"/>
          <p:nvPr/>
        </p:nvSpPr>
        <p:spPr>
          <a:xfrm>
            <a:off x="-9" y="541687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F12 – Enviar mensagens;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EA2A97-DE3F-4CD5-B353-6D605E92991A}"/>
              </a:ext>
            </a:extLst>
          </p:cNvPr>
          <p:cNvSpPr txBox="1"/>
          <p:nvPr/>
        </p:nvSpPr>
        <p:spPr>
          <a:xfrm>
            <a:off x="6654019" y="0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F13 – Enviar recados de tarefas;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44F1E4-EDCB-498F-AEE5-246420B6E66E}"/>
              </a:ext>
            </a:extLst>
          </p:cNvPr>
          <p:cNvSpPr txBox="1"/>
          <p:nvPr/>
        </p:nvSpPr>
        <p:spPr>
          <a:xfrm>
            <a:off x="6654016" y="503602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F14 – Excluir recados;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B84C3D-4494-4784-B511-B421A5877753}"/>
              </a:ext>
            </a:extLst>
          </p:cNvPr>
          <p:cNvSpPr txBox="1"/>
          <p:nvPr/>
        </p:nvSpPr>
        <p:spPr>
          <a:xfrm>
            <a:off x="6654007" y="996045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F15 – Inserção de menções;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E1FD92-5E70-4895-A06B-9783A0CB0177}"/>
              </a:ext>
            </a:extLst>
          </p:cNvPr>
          <p:cNvSpPr txBox="1"/>
          <p:nvPr/>
        </p:nvSpPr>
        <p:spPr>
          <a:xfrm>
            <a:off x="6654007" y="149964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F16 – Alteração de menções;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E00AAF-E58D-4CD7-BDE9-3A94F85D3851}"/>
              </a:ext>
            </a:extLst>
          </p:cNvPr>
          <p:cNvSpPr txBox="1"/>
          <p:nvPr/>
        </p:nvSpPr>
        <p:spPr>
          <a:xfrm>
            <a:off x="6654007" y="201838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F17 – Inserir imagens;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0A07BF6-2A72-4E71-94AC-EAEBF4F0C2B4}"/>
              </a:ext>
            </a:extLst>
          </p:cNvPr>
          <p:cNvSpPr txBox="1"/>
          <p:nvPr/>
        </p:nvSpPr>
        <p:spPr>
          <a:xfrm>
            <a:off x="6654007" y="253712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F18 – Deletar imagens;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68FC38-178E-4B07-9DD2-FE51B844AC72}"/>
              </a:ext>
            </a:extLst>
          </p:cNvPr>
          <p:cNvSpPr txBox="1"/>
          <p:nvPr/>
        </p:nvSpPr>
        <p:spPr>
          <a:xfrm>
            <a:off x="6654007" y="305586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F19 – Inserir notícias;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52666A7-1A8A-463A-9E71-A6C39EDEF8C3}"/>
              </a:ext>
            </a:extLst>
          </p:cNvPr>
          <p:cNvSpPr txBox="1"/>
          <p:nvPr/>
        </p:nvSpPr>
        <p:spPr>
          <a:xfrm>
            <a:off x="6654016" y="357460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F20 – Editar notícias;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166075E-BCE9-47B0-86D8-78D952EC3E26}"/>
              </a:ext>
            </a:extLst>
          </p:cNvPr>
          <p:cNvSpPr txBox="1"/>
          <p:nvPr/>
        </p:nvSpPr>
        <p:spPr>
          <a:xfrm>
            <a:off x="6654007" y="409334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F21 – Deletar notícias;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4EF34A-9EA2-4948-9EC9-4A8D57F8AF9F}"/>
              </a:ext>
            </a:extLst>
          </p:cNvPr>
          <p:cNvSpPr txBox="1"/>
          <p:nvPr/>
        </p:nvSpPr>
        <p:spPr>
          <a:xfrm>
            <a:off x="6654016" y="4608206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F22 – Mensagens do admin.;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605CDB1-073A-493E-97CA-CE50DD0F0D79}"/>
              </a:ext>
            </a:extLst>
          </p:cNvPr>
          <p:cNvSpPr txBox="1"/>
          <p:nvPr/>
        </p:nvSpPr>
        <p:spPr>
          <a:xfrm>
            <a:off x="6654016" y="5123065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F23 – Emitir recados em massas;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FDFB7D-F36C-448C-A64E-2B9D3FE33848}"/>
              </a:ext>
            </a:extLst>
          </p:cNvPr>
          <p:cNvSpPr txBox="1"/>
          <p:nvPr/>
        </p:nvSpPr>
        <p:spPr>
          <a:xfrm>
            <a:off x="6654007" y="5641805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F24 – Adicionar eventos;</a:t>
            </a:r>
          </a:p>
        </p:txBody>
      </p:sp>
    </p:spTree>
    <p:extLst>
      <p:ext uri="{BB962C8B-B14F-4D97-AF65-F5344CB8AC3E}">
        <p14:creationId xmlns:p14="http://schemas.microsoft.com/office/powerpoint/2010/main" val="66041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B5A10B-B1B6-4570-A18C-B5E76D308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E63620-DE86-49B8-AF1A-858320B7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A0297C-440E-4DB1-A4CB-4AA79B236DAF}"/>
              </a:ext>
            </a:extLst>
          </p:cNvPr>
          <p:cNvSpPr txBox="1"/>
          <p:nvPr/>
        </p:nvSpPr>
        <p:spPr>
          <a:xfrm>
            <a:off x="0" y="0"/>
            <a:ext cx="6302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F25 – Editar eventos;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F26D3-2898-4A61-AE16-B7B1F3456939}"/>
              </a:ext>
            </a:extLst>
          </p:cNvPr>
          <p:cNvSpPr txBox="1"/>
          <p:nvPr/>
        </p:nvSpPr>
        <p:spPr>
          <a:xfrm>
            <a:off x="0" y="49244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F26 – Cadastrar responsáveis;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50174B-7813-4AE8-A168-EDDB6EC0ED3F}"/>
              </a:ext>
            </a:extLst>
          </p:cNvPr>
          <p:cNvSpPr txBox="1"/>
          <p:nvPr/>
        </p:nvSpPr>
        <p:spPr>
          <a:xfrm>
            <a:off x="-1" y="984886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F27 – Cadastrar alunos;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40F7E5-A19A-4691-B47F-15F51420E8DC}"/>
              </a:ext>
            </a:extLst>
          </p:cNvPr>
          <p:cNvSpPr txBox="1"/>
          <p:nvPr/>
        </p:nvSpPr>
        <p:spPr>
          <a:xfrm>
            <a:off x="-2" y="1477329"/>
            <a:ext cx="5908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F28 – Cadastrar professores;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5BA7F-B6A0-4B8A-A38B-681742A61026}"/>
              </a:ext>
            </a:extLst>
          </p:cNvPr>
          <p:cNvSpPr txBox="1"/>
          <p:nvPr/>
        </p:nvSpPr>
        <p:spPr>
          <a:xfrm>
            <a:off x="-3" y="1969772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F29 – Consultar registros;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F0E5CE-86E8-44B5-BB88-64AB3D9A53F2}"/>
              </a:ext>
            </a:extLst>
          </p:cNvPr>
          <p:cNvSpPr txBox="1"/>
          <p:nvPr/>
        </p:nvSpPr>
        <p:spPr>
          <a:xfrm>
            <a:off x="-4" y="2462215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F30 – Novo comentário;</a:t>
            </a:r>
          </a:p>
        </p:txBody>
      </p:sp>
    </p:spTree>
    <p:extLst>
      <p:ext uri="{BB962C8B-B14F-4D97-AF65-F5344CB8AC3E}">
        <p14:creationId xmlns:p14="http://schemas.microsoft.com/office/powerpoint/2010/main" val="163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B5A10B-B1B6-4570-A18C-B5E76D308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E63620-DE86-49B8-AF1A-858320B7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A0297C-440E-4DB1-A4CB-4AA79B236DAF}"/>
              </a:ext>
            </a:extLst>
          </p:cNvPr>
          <p:cNvSpPr txBox="1"/>
          <p:nvPr/>
        </p:nvSpPr>
        <p:spPr>
          <a:xfrm>
            <a:off x="0" y="0"/>
            <a:ext cx="6302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F25 – Editar eventos;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F26D3-2898-4A61-AE16-B7B1F3456939}"/>
              </a:ext>
            </a:extLst>
          </p:cNvPr>
          <p:cNvSpPr txBox="1"/>
          <p:nvPr/>
        </p:nvSpPr>
        <p:spPr>
          <a:xfrm>
            <a:off x="0" y="49244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F26 – Cadastrar responsáveis;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50174B-7813-4AE8-A168-EDDB6EC0ED3F}"/>
              </a:ext>
            </a:extLst>
          </p:cNvPr>
          <p:cNvSpPr txBox="1"/>
          <p:nvPr/>
        </p:nvSpPr>
        <p:spPr>
          <a:xfrm>
            <a:off x="-1" y="984886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F27 – Cadastrar alunos;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40F7E5-A19A-4691-B47F-15F51420E8DC}"/>
              </a:ext>
            </a:extLst>
          </p:cNvPr>
          <p:cNvSpPr txBox="1"/>
          <p:nvPr/>
        </p:nvSpPr>
        <p:spPr>
          <a:xfrm>
            <a:off x="-2" y="1477329"/>
            <a:ext cx="5908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F28 – Cadastrar professores;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5BA7F-B6A0-4B8A-A38B-681742A61026}"/>
              </a:ext>
            </a:extLst>
          </p:cNvPr>
          <p:cNvSpPr txBox="1"/>
          <p:nvPr/>
        </p:nvSpPr>
        <p:spPr>
          <a:xfrm>
            <a:off x="-3" y="1969772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F29 – Consultar registros;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F0E5CE-86E8-44B5-BB88-64AB3D9A53F2}"/>
              </a:ext>
            </a:extLst>
          </p:cNvPr>
          <p:cNvSpPr txBox="1"/>
          <p:nvPr/>
        </p:nvSpPr>
        <p:spPr>
          <a:xfrm>
            <a:off x="-4" y="2462215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F30 – Novo comentário;</a:t>
            </a:r>
          </a:p>
        </p:txBody>
      </p:sp>
    </p:spTree>
    <p:extLst>
      <p:ext uri="{BB962C8B-B14F-4D97-AF65-F5344CB8AC3E}">
        <p14:creationId xmlns:p14="http://schemas.microsoft.com/office/powerpoint/2010/main" val="2574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50">
        <p:fade/>
      </p:transition>
    </mc:Choice>
    <mc:Fallback xmlns="">
      <p:transition spd="med" advClick="0" advTm="1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6A4771-1F5A-4C5C-B377-27F1DEC7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AE0706-B7A2-4E6F-8651-775D58CB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3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6A4771-1F5A-4C5C-B377-27F1DEC7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AE0706-B7A2-4E6F-8651-775D58CB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3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C69B1-D8FD-4AD6-9FC3-18AE682D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AD1AAFA-6288-4C17-BD01-7656FCF49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A11AD2-1914-4E3B-95B9-18BC296336CB}"/>
              </a:ext>
            </a:extLst>
          </p:cNvPr>
          <p:cNvSpPr txBox="1"/>
          <p:nvPr/>
        </p:nvSpPr>
        <p:spPr>
          <a:xfrm>
            <a:off x="5693901" y="-84408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43F869-F7B3-4D75-BEE1-0F9E06F1FDD9}"/>
              </a:ext>
            </a:extLst>
          </p:cNvPr>
          <p:cNvSpPr txBox="1"/>
          <p:nvPr/>
        </p:nvSpPr>
        <p:spPr>
          <a:xfrm>
            <a:off x="6092482" y="11319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4126A9-D4AB-4541-8DBB-2F71AAA370DB}"/>
              </a:ext>
            </a:extLst>
          </p:cNvPr>
          <p:cNvSpPr txBox="1"/>
          <p:nvPr/>
        </p:nvSpPr>
        <p:spPr>
          <a:xfrm>
            <a:off x="6611816" y="1343014"/>
            <a:ext cx="1969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Equipe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E36198C-7F15-4B83-A664-3AFF9FFF283E}"/>
              </a:ext>
            </a:extLst>
          </p:cNvPr>
          <p:cNvCxnSpPr>
            <a:cxnSpLocks/>
          </p:cNvCxnSpPr>
          <p:nvPr/>
        </p:nvCxnSpPr>
        <p:spPr>
          <a:xfrm>
            <a:off x="5620047" y="1089792"/>
            <a:ext cx="2637688" cy="0"/>
          </a:xfrm>
          <a:prstGeom prst="line">
            <a:avLst/>
          </a:prstGeom>
          <a:ln w="38100"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D2F387-0D1E-438A-9552-2F57709AC9FB}"/>
              </a:ext>
            </a:extLst>
          </p:cNvPr>
          <p:cNvSpPr txBox="1"/>
          <p:nvPr/>
        </p:nvSpPr>
        <p:spPr>
          <a:xfrm>
            <a:off x="6372652" y="2158220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11BBB4-9FA9-48AB-9FA7-A23A9AD21F12}"/>
              </a:ext>
            </a:extLst>
          </p:cNvPr>
          <p:cNvSpPr txBox="1"/>
          <p:nvPr/>
        </p:nvSpPr>
        <p:spPr>
          <a:xfrm>
            <a:off x="6937708" y="2369238"/>
            <a:ext cx="2478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Conceito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0FE8E3-59C8-4948-9F89-85D2DA8FD96C}"/>
              </a:ext>
            </a:extLst>
          </p:cNvPr>
          <p:cNvSpPr txBox="1"/>
          <p:nvPr/>
        </p:nvSpPr>
        <p:spPr>
          <a:xfrm>
            <a:off x="6457060" y="3125197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264A8FD-942C-4CD2-9A39-8CF15FE8BF23}"/>
              </a:ext>
            </a:extLst>
          </p:cNvPr>
          <p:cNvSpPr txBox="1"/>
          <p:nvPr/>
        </p:nvSpPr>
        <p:spPr>
          <a:xfrm>
            <a:off x="7022116" y="3336215"/>
            <a:ext cx="2478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Cenário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B3A6341-9827-4000-9676-3ED15436E536}"/>
              </a:ext>
            </a:extLst>
          </p:cNvPr>
          <p:cNvSpPr txBox="1"/>
          <p:nvPr/>
        </p:nvSpPr>
        <p:spPr>
          <a:xfrm>
            <a:off x="6356217" y="4064245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CBE9A07-3BD0-470C-A8EA-84B5915E146B}"/>
              </a:ext>
            </a:extLst>
          </p:cNvPr>
          <p:cNvSpPr txBox="1"/>
          <p:nvPr/>
        </p:nvSpPr>
        <p:spPr>
          <a:xfrm>
            <a:off x="6921272" y="4275263"/>
            <a:ext cx="295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Objetivos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D3838C2-2F23-4C7A-AC40-7819E3CCE520}"/>
              </a:ext>
            </a:extLst>
          </p:cNvPr>
          <p:cNvSpPr txBox="1"/>
          <p:nvPr/>
        </p:nvSpPr>
        <p:spPr>
          <a:xfrm>
            <a:off x="6064346" y="5031222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D3380A8-98B4-4C46-B810-7EF6ECD7DD9E}"/>
              </a:ext>
            </a:extLst>
          </p:cNvPr>
          <p:cNvSpPr txBox="1"/>
          <p:nvPr/>
        </p:nvSpPr>
        <p:spPr>
          <a:xfrm>
            <a:off x="6629401" y="5242240"/>
            <a:ext cx="309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Requisitos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7D5212E-70AD-4864-986B-C1373BCAF328}"/>
              </a:ext>
            </a:extLst>
          </p:cNvPr>
          <p:cNvSpPr txBox="1"/>
          <p:nvPr/>
        </p:nvSpPr>
        <p:spPr>
          <a:xfrm>
            <a:off x="5659869" y="59390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06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02D0BEF-64B6-439E-BEA6-ED00B17DB181}"/>
              </a:ext>
            </a:extLst>
          </p:cNvPr>
          <p:cNvSpPr txBox="1"/>
          <p:nvPr/>
        </p:nvSpPr>
        <p:spPr>
          <a:xfrm>
            <a:off x="6224923" y="6150114"/>
            <a:ext cx="3497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Cronograma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FCCC1FB-40AD-4DEE-8E26-CC2465DE963C}"/>
              </a:ext>
            </a:extLst>
          </p:cNvPr>
          <p:cNvSpPr/>
          <p:nvPr/>
        </p:nvSpPr>
        <p:spPr>
          <a:xfrm>
            <a:off x="11520807" y="0"/>
            <a:ext cx="671193" cy="6858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B7A9B3B-785C-4F41-B6F5-E0029F941504}"/>
              </a:ext>
            </a:extLst>
          </p:cNvPr>
          <p:cNvSpPr/>
          <p:nvPr/>
        </p:nvSpPr>
        <p:spPr>
          <a:xfrm>
            <a:off x="11861309" y="0"/>
            <a:ext cx="355846" cy="6858000"/>
          </a:xfrm>
          <a:prstGeom prst="rect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06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25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E86D4C-604B-4D13-A4D8-D248058B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E030D4-C8CA-42BF-ACA3-337108CC9772}"/>
              </a:ext>
            </a:extLst>
          </p:cNvPr>
          <p:cNvSpPr txBox="1"/>
          <p:nvPr/>
        </p:nvSpPr>
        <p:spPr>
          <a:xfrm>
            <a:off x="0" y="984739"/>
            <a:ext cx="102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https://deltasge.com.br/site/sistema-de-gestao-escolar-beneficios-para-o-gestor-e-instituicao/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781DC4-F76C-4E8A-8571-C1512D19777C}"/>
              </a:ext>
            </a:extLst>
          </p:cNvPr>
          <p:cNvSpPr txBox="1"/>
          <p:nvPr/>
        </p:nvSpPr>
        <p:spPr>
          <a:xfrm>
            <a:off x="0" y="2667840"/>
            <a:ext cx="102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https://olhardigital.com.br/noticia/75-dos-brasileiros-com-mais-de-10-anos-possuem-um-celular/48255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40F935-33E4-4390-B36D-68A70621E424}"/>
              </a:ext>
            </a:extLst>
          </p:cNvPr>
          <p:cNvSpPr txBox="1"/>
          <p:nvPr/>
        </p:nvSpPr>
        <p:spPr>
          <a:xfrm>
            <a:off x="0" y="4350941"/>
            <a:ext cx="102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https://www.segs.com.br/saude/130182-pesquisa-aponta-que-58-dos-brasileiros-tentam-reduzir-o-consumo-de-sal</a:t>
            </a:r>
          </a:p>
        </p:txBody>
      </p:sp>
    </p:spTree>
    <p:extLst>
      <p:ext uri="{BB962C8B-B14F-4D97-AF65-F5344CB8AC3E}">
        <p14:creationId xmlns:p14="http://schemas.microsoft.com/office/powerpoint/2010/main" val="2544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C69B1-D8FD-4AD6-9FC3-18AE682D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6CC43A-58CF-476B-964F-A6D790B07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A11AD2-1914-4E3B-95B9-18BC296336CB}"/>
              </a:ext>
            </a:extLst>
          </p:cNvPr>
          <p:cNvSpPr txBox="1"/>
          <p:nvPr/>
        </p:nvSpPr>
        <p:spPr>
          <a:xfrm>
            <a:off x="5693901" y="-84408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43F869-F7B3-4D75-BEE1-0F9E06F1FDD9}"/>
              </a:ext>
            </a:extLst>
          </p:cNvPr>
          <p:cNvSpPr txBox="1"/>
          <p:nvPr/>
        </p:nvSpPr>
        <p:spPr>
          <a:xfrm>
            <a:off x="6092482" y="11319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4126A9-D4AB-4541-8DBB-2F71AAA370DB}"/>
              </a:ext>
            </a:extLst>
          </p:cNvPr>
          <p:cNvSpPr txBox="1"/>
          <p:nvPr/>
        </p:nvSpPr>
        <p:spPr>
          <a:xfrm>
            <a:off x="6611816" y="1343014"/>
            <a:ext cx="460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Referências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8153DB-9435-46E8-86E8-EBF6A431662F}"/>
              </a:ext>
            </a:extLst>
          </p:cNvPr>
          <p:cNvSpPr/>
          <p:nvPr/>
        </p:nvSpPr>
        <p:spPr>
          <a:xfrm>
            <a:off x="11520807" y="0"/>
            <a:ext cx="671193" cy="6858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8E9FEF1-F4EF-42BE-9AAB-2AB8F0F9E2D9}"/>
              </a:ext>
            </a:extLst>
          </p:cNvPr>
          <p:cNvSpPr/>
          <p:nvPr/>
        </p:nvSpPr>
        <p:spPr>
          <a:xfrm>
            <a:off x="11861309" y="0"/>
            <a:ext cx="355846" cy="6858000"/>
          </a:xfrm>
          <a:prstGeom prst="rect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2196316-3AEE-4ECC-B283-8388B4A4DB0D}"/>
              </a:ext>
            </a:extLst>
          </p:cNvPr>
          <p:cNvCxnSpPr>
            <a:cxnSpLocks/>
          </p:cNvCxnSpPr>
          <p:nvPr/>
        </p:nvCxnSpPr>
        <p:spPr>
          <a:xfrm>
            <a:off x="5620047" y="1089792"/>
            <a:ext cx="2637688" cy="0"/>
          </a:xfrm>
          <a:prstGeom prst="line">
            <a:avLst/>
          </a:prstGeom>
          <a:ln w="38100"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C69B1-D8FD-4AD6-9FC3-18AE682D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F626B0-7C01-4FFD-8C88-8711A400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A11AD2-1914-4E3B-95B9-18BC296336CB}"/>
              </a:ext>
            </a:extLst>
          </p:cNvPr>
          <p:cNvSpPr txBox="1"/>
          <p:nvPr/>
        </p:nvSpPr>
        <p:spPr>
          <a:xfrm>
            <a:off x="5693901" y="-84408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43F869-F7B3-4D75-BEE1-0F9E06F1FDD9}"/>
              </a:ext>
            </a:extLst>
          </p:cNvPr>
          <p:cNvSpPr txBox="1"/>
          <p:nvPr/>
        </p:nvSpPr>
        <p:spPr>
          <a:xfrm>
            <a:off x="6092482" y="11319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4126A9-D4AB-4541-8DBB-2F71AAA370DB}"/>
              </a:ext>
            </a:extLst>
          </p:cNvPr>
          <p:cNvSpPr txBox="1"/>
          <p:nvPr/>
        </p:nvSpPr>
        <p:spPr>
          <a:xfrm>
            <a:off x="6611816" y="1343014"/>
            <a:ext cx="460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Referências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DA57ACD-2300-4EC9-98B5-AB9C80F88309}"/>
              </a:ext>
            </a:extLst>
          </p:cNvPr>
          <p:cNvSpPr/>
          <p:nvPr/>
        </p:nvSpPr>
        <p:spPr>
          <a:xfrm>
            <a:off x="11520807" y="0"/>
            <a:ext cx="671193" cy="6858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642137D-2916-46FF-8A05-2BCB897EB8D2}"/>
              </a:ext>
            </a:extLst>
          </p:cNvPr>
          <p:cNvSpPr/>
          <p:nvPr/>
        </p:nvSpPr>
        <p:spPr>
          <a:xfrm>
            <a:off x="11861309" y="0"/>
            <a:ext cx="355846" cy="6858000"/>
          </a:xfrm>
          <a:prstGeom prst="rect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D1A2189-CF98-46E1-902D-6F863E35F571}"/>
              </a:ext>
            </a:extLst>
          </p:cNvPr>
          <p:cNvCxnSpPr>
            <a:cxnSpLocks/>
          </p:cNvCxnSpPr>
          <p:nvPr/>
        </p:nvCxnSpPr>
        <p:spPr>
          <a:xfrm>
            <a:off x="5620047" y="1089792"/>
            <a:ext cx="2637688" cy="0"/>
          </a:xfrm>
          <a:prstGeom prst="line">
            <a:avLst/>
          </a:prstGeom>
          <a:ln w="38100"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1"/>
      <p:bldP spid="12" grpId="1"/>
      <p:bldP spid="18" grpId="1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C8E311B9-DED8-4625-A16A-E9E98A12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C5AB5-3109-4954-AF9C-04B355EE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0570248-1419-40A1-A60E-98E6ED1F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C4F6AEA-2631-4142-A709-E6E4B60A8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C8E311B9-DED8-4625-A16A-E9E98A12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C5AB5-3109-4954-AF9C-04B355EE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0570248-1419-40A1-A60E-98E6ED1F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C4F6AEA-2631-4142-A709-E6E4B60A8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50">
        <p:fade/>
      </p:transition>
    </mc:Choice>
    <mc:Fallback xmlns="">
      <p:transition spd="med" advClick="0" advTm="1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F814B6-3D91-4A62-B7A6-DBAC1B88D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0797B8-AC5C-4923-8BC7-4C8FF8FD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A2DE72-6CEB-4829-9DE5-20A9A83F0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C1A3E7-16A2-40BF-8BBD-64BC82F84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F814B6-3D91-4A62-B7A6-DBAC1B88D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0797B8-AC5C-4923-8BC7-4C8FF8FD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A2DE72-6CEB-4829-9DE5-20A9A83F0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C1A3E7-16A2-40BF-8BBD-64BC82F84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50">
        <p:fade/>
      </p:transition>
    </mc:Choice>
    <mc:Fallback xmlns="">
      <p:transition spd="med" advClick="0" advTm="1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651</Words>
  <Application>Microsoft Office PowerPoint</Application>
  <PresentationFormat>Widescreen</PresentationFormat>
  <Paragraphs>183</Paragraphs>
  <Slides>30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Mendes</dc:creator>
  <cp:lastModifiedBy>GABRIEL LEONOR MENDES</cp:lastModifiedBy>
  <cp:revision>174</cp:revision>
  <dcterms:created xsi:type="dcterms:W3CDTF">2019-06-17T22:28:28Z</dcterms:created>
  <dcterms:modified xsi:type="dcterms:W3CDTF">2019-07-22T03:05:21Z</dcterms:modified>
</cp:coreProperties>
</file>